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42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FF04-2CF8-442A-BE5D-B5B3E38CCD6D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41FA3-CC3A-41CD-807D-10346589D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3F0B9-7651-465A-AE3C-FD37FE9A81E0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DA43F-D45B-4605-9094-599468DFF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995A9-E03B-45E4-8B2E-06EAD9E34F1E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0AA45-5308-4B20-AB99-C6EFB0F76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7A311-7DCA-47F3-B1C7-16B516530AE9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FCFAB-ACB7-434A-9D55-ED34475C4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5BD7F-516A-4DC9-A501-81545B8FD11C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9C634-DE48-48AF-B21D-A9F1FE012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D42E4-3953-417D-9DE6-C5969480A0B4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D8479-E890-4C7B-8CAE-C60C199C7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F7035-78F6-4668-88D0-B91472B16021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DA04B-F774-4081-BC33-C129E6C2C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7B2AA-A484-4460-9182-12FB1A92FE82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01C99-B1ED-42B0-8F4E-C5A8D4174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9DE98-01BF-4D7B-BEF5-B42C7A5E5C95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65FB9-4A10-4341-A6C2-D5918794A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29384-D6A9-4477-8A10-C9721B6B4F0B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5EBB7-DFE7-4D32-937E-61D96F299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8DE33-0969-460D-9366-2E7A8F15B58D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D6ADD-3A72-4B10-8A0D-344AF1AAD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9E1098-7EA9-4B00-B47F-12A2FEB82C8C}" type="datetimeFigureOut">
              <a:rPr lang="ru-RU"/>
              <a:pPr>
                <a:defRPr/>
              </a:pPr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5A3596-8172-4A6A-A45B-8D2BE9565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54129" y="2136338"/>
            <a:ext cx="678675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Створення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 </a:t>
            </a:r>
            <a:r>
              <a:rPr lang="ru-RU" sz="40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безпечного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 </a:t>
            </a:r>
            <a:r>
              <a:rPr lang="ru-RU" sz="40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розвивального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 </a:t>
            </a:r>
            <a:r>
              <a:rPr lang="ru-RU" sz="40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середовища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 </a:t>
            </a:r>
            <a:endParaRPr lang="ru-RU" sz="4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latin typeface="Georg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в </a:t>
            </a:r>
            <a:r>
              <a:rPr lang="ru-RU" sz="40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групі</a:t>
            </a:r>
            <a:r>
              <a:rPr lang="uk-UA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 </a:t>
            </a:r>
            <a:r>
              <a:rPr lang="uk-UA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№</a:t>
            </a:r>
            <a:r>
              <a:rPr lang="uk-UA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Georgia" pitchFamily="18" charset="0"/>
              </a:rPr>
              <a:t>5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35975" y="3627438"/>
            <a:ext cx="3756025" cy="327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4725" y="3627438"/>
            <a:ext cx="4243388" cy="323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33338"/>
            <a:ext cx="5122863" cy="3660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181827" y="297877"/>
            <a:ext cx="4289527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</a:rPr>
              <a:t>Куточок ОБЖД</a:t>
            </a:r>
            <a:endParaRPr lang="ru-RU" sz="8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059869" y="3567655"/>
            <a:ext cx="2706738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Ігри дітей з </a:t>
            </a:r>
            <a:r>
              <a:rPr lang="uk-UA" sz="5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обжд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pic>
        <p:nvPicPr>
          <p:cNvPr id="14339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6800" y="511175"/>
            <a:ext cx="4073525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511175"/>
            <a:ext cx="4073525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40163" y="3567113"/>
            <a:ext cx="415290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7713" y="758825"/>
            <a:ext cx="2433637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2013" y="1562100"/>
            <a:ext cx="2860675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557251" y="4934703"/>
            <a:ext cx="5635069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</a:rPr>
              <a:t>Сюжетно-</a:t>
            </a:r>
            <a:r>
              <a:rPr lang="ru-RU" sz="54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</a:rPr>
              <a:t>рольова</a:t>
            </a:r>
            <a:endParaRPr lang="ru-RU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</a:rPr>
              <a:t> </a:t>
            </a:r>
            <a:r>
              <a:rPr lang="ru-RU" sz="54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</a:rPr>
              <a:t>гра</a:t>
            </a:r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</a:rPr>
              <a:t> «</a:t>
            </a:r>
            <a:r>
              <a:rPr lang="ru-RU" sz="54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</a:rPr>
              <a:t>Лікарня</a:t>
            </a:r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</a:rPr>
              <a:t>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8349" y="2648321"/>
            <a:ext cx="617855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20</Words>
  <Application>Microsoft Office PowerPoint</Application>
  <PresentationFormat>Произвольный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metodist</cp:lastModifiedBy>
  <cp:revision>6</cp:revision>
  <dcterms:created xsi:type="dcterms:W3CDTF">2017-11-20T16:36:44Z</dcterms:created>
  <dcterms:modified xsi:type="dcterms:W3CDTF">2017-11-24T11:48:44Z</dcterms:modified>
</cp:coreProperties>
</file>